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1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26.04.2021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124744"/>
            <a:ext cx="6512511" cy="396044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>
                <a:solidFill>
                  <a:srgbClr val="00B050"/>
                </a:solidFill>
              </a:rPr>
              <a:t>Использование </a:t>
            </a:r>
            <a:r>
              <a:rPr lang="ru-RU" dirty="0" err="1" smtClean="0">
                <a:solidFill>
                  <a:srgbClr val="00B050"/>
                </a:solidFill>
              </a:rPr>
              <a:t>лэпбука</a:t>
            </a:r>
            <a:r>
              <a:rPr lang="ru-RU" dirty="0" smtClean="0">
                <a:solidFill>
                  <a:srgbClr val="00B050"/>
                </a:solidFill>
              </a:rPr>
              <a:t> при изучении английского языка в старшей группе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88024" y="5589240"/>
            <a:ext cx="43925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Соболькина Екатерина Александровна,</a:t>
            </a:r>
          </a:p>
          <a:p>
            <a:pPr algn="r"/>
            <a:r>
              <a:rPr lang="ru-RU" dirty="0"/>
              <a:t>в</a:t>
            </a:r>
            <a:r>
              <a:rPr lang="ru-RU" dirty="0" smtClean="0"/>
              <a:t>оспитатель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299868" y="116632"/>
            <a:ext cx="5008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МБДОУ Онохойский детский сад «Солнышко»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432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660"/>
            <a:ext cx="4248472" cy="31863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020" y="404664"/>
            <a:ext cx="3869687" cy="3166281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3698990"/>
            <a:ext cx="3794213" cy="284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9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-3fb6b4ceae3ec6f8a5d582bbbd0ec84f-V (1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16681"/>
            <a:ext cx="4896544" cy="6746849"/>
          </a:xfrm>
        </p:spPr>
      </p:pic>
    </p:spTree>
    <p:extLst>
      <p:ext uri="{BB962C8B-B14F-4D97-AF65-F5344CB8AC3E}">
        <p14:creationId xmlns:p14="http://schemas.microsoft.com/office/powerpoint/2010/main" val="180174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4" y="196820"/>
            <a:ext cx="4405584" cy="330418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157586"/>
            <a:ext cx="4505901" cy="33794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573016"/>
            <a:ext cx="4176463" cy="313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1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27584" y="2204864"/>
            <a:ext cx="5637010" cy="352839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dirty="0" smtClean="0"/>
              <a:t>Рост мотивации к изучению языка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Активная работа на занятии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Активизация «слабых» детей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Групповая работа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/>
              <a:t>Командообразование </a:t>
            </a:r>
          </a:p>
          <a:p>
            <a:pPr marL="457200" indent="-457200">
              <a:buFont typeface="+mj-lt"/>
              <a:buAutoNum type="arabicPeriod"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99592" y="908720"/>
            <a:ext cx="7175351" cy="936104"/>
          </a:xfrm>
        </p:spPr>
        <p:txBody>
          <a:bodyPr/>
          <a:lstStyle/>
          <a:p>
            <a:pPr marL="182880" indent="0">
              <a:buNone/>
            </a:pPr>
            <a:r>
              <a:rPr lang="ru-RU" sz="4400" dirty="0" smtClean="0"/>
              <a:t>Практические выводы: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0565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54</TotalTime>
  <Words>41</Words>
  <Application>Microsoft Office PowerPoint</Application>
  <PresentationFormat>Экран (4:3)</PresentationFormat>
  <Paragraphs>10</Paragraphs>
  <Slides>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8" baseType="lpstr">
      <vt:lpstr>Georgia</vt:lpstr>
      <vt:lpstr>Trebuchet MS</vt:lpstr>
      <vt:lpstr>Воздушный поток</vt:lpstr>
      <vt:lpstr>Использование лэпбука при изучении английского языка в старшей группе</vt:lpstr>
      <vt:lpstr>Презентация PowerPoint</vt:lpstr>
      <vt:lpstr>Презентация PowerPoint</vt:lpstr>
      <vt:lpstr>Презентация PowerPoint</vt:lpstr>
      <vt:lpstr>Практические выводы: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лэпбука при изучении английского языка в старшей группе</dc:title>
  <dc:creator>Дом</dc:creator>
  <cp:lastModifiedBy>1</cp:lastModifiedBy>
  <cp:revision>6</cp:revision>
  <dcterms:created xsi:type="dcterms:W3CDTF">2019-11-19T07:42:51Z</dcterms:created>
  <dcterms:modified xsi:type="dcterms:W3CDTF">2021-04-26T03:20:34Z</dcterms:modified>
</cp:coreProperties>
</file>